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6"/>
  </p:notesMasterIdLst>
  <p:sldIdLst>
    <p:sldId id="390" r:id="rId3"/>
    <p:sldId id="746" r:id="rId4"/>
    <p:sldId id="797" r:id="rId5"/>
    <p:sldId id="798" r:id="rId6"/>
    <p:sldId id="389" r:id="rId7"/>
    <p:sldId id="452" r:id="rId8"/>
    <p:sldId id="457" r:id="rId9"/>
    <p:sldId id="423" r:id="rId10"/>
    <p:sldId id="453" r:id="rId11"/>
    <p:sldId id="424" r:id="rId12"/>
    <p:sldId id="425" r:id="rId13"/>
    <p:sldId id="426" r:id="rId14"/>
    <p:sldId id="458" r:id="rId15"/>
    <p:sldId id="799" r:id="rId16"/>
    <p:sldId id="748" r:id="rId17"/>
    <p:sldId id="392" r:id="rId18"/>
    <p:sldId id="810" r:id="rId19"/>
    <p:sldId id="825" r:id="rId20"/>
    <p:sldId id="823" r:id="rId21"/>
    <p:sldId id="824" r:id="rId22"/>
    <p:sldId id="807" r:id="rId23"/>
    <p:sldId id="467" r:id="rId24"/>
    <p:sldId id="758" r:id="rId25"/>
    <p:sldId id="429" r:id="rId26"/>
    <p:sldId id="802" r:id="rId27"/>
    <p:sldId id="804" r:id="rId28"/>
    <p:sldId id="808" r:id="rId29"/>
    <p:sldId id="803" r:id="rId30"/>
    <p:sldId id="805" r:id="rId31"/>
    <p:sldId id="750" r:id="rId32"/>
    <p:sldId id="800" r:id="rId33"/>
    <p:sldId id="821" r:id="rId34"/>
    <p:sldId id="469" r:id="rId35"/>
    <p:sldId id="822" r:id="rId36"/>
    <p:sldId id="820" r:id="rId37"/>
    <p:sldId id="813" r:id="rId38"/>
    <p:sldId id="757" r:id="rId39"/>
    <p:sldId id="806" r:id="rId40"/>
    <p:sldId id="754" r:id="rId41"/>
    <p:sldId id="756" r:id="rId42"/>
    <p:sldId id="456" r:id="rId43"/>
    <p:sldId id="455" r:id="rId44"/>
    <p:sldId id="391" r:id="rId45"/>
    <p:sldId id="466" r:id="rId46"/>
    <p:sldId id="811" r:id="rId47"/>
    <p:sldId id="809" r:id="rId48"/>
    <p:sldId id="396" r:id="rId49"/>
    <p:sldId id="432" r:id="rId50"/>
    <p:sldId id="427" r:id="rId51"/>
    <p:sldId id="428" r:id="rId52"/>
    <p:sldId id="801" r:id="rId53"/>
    <p:sldId id="430" r:id="rId54"/>
    <p:sldId id="46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od rescue" id="{91F2446B-C184-4722-84CC-DADE1DE5BCBC}">
          <p14:sldIdLst>
            <p14:sldId id="390"/>
            <p14:sldId id="746"/>
            <p14:sldId id="797"/>
            <p14:sldId id="798"/>
            <p14:sldId id="389"/>
            <p14:sldId id="452"/>
            <p14:sldId id="457"/>
            <p14:sldId id="423"/>
            <p14:sldId id="453"/>
            <p14:sldId id="424"/>
            <p14:sldId id="425"/>
            <p14:sldId id="426"/>
            <p14:sldId id="458"/>
            <p14:sldId id="799"/>
            <p14:sldId id="748"/>
            <p14:sldId id="392"/>
            <p14:sldId id="810"/>
            <p14:sldId id="825"/>
            <p14:sldId id="823"/>
            <p14:sldId id="824"/>
            <p14:sldId id="807"/>
            <p14:sldId id="467"/>
            <p14:sldId id="758"/>
            <p14:sldId id="429"/>
            <p14:sldId id="802"/>
            <p14:sldId id="804"/>
            <p14:sldId id="808"/>
            <p14:sldId id="803"/>
            <p14:sldId id="805"/>
            <p14:sldId id="750"/>
            <p14:sldId id="800"/>
            <p14:sldId id="821"/>
            <p14:sldId id="469"/>
            <p14:sldId id="822"/>
            <p14:sldId id="820"/>
            <p14:sldId id="813"/>
            <p14:sldId id="757"/>
            <p14:sldId id="806"/>
            <p14:sldId id="754"/>
            <p14:sldId id="756"/>
            <p14:sldId id="456"/>
            <p14:sldId id="455"/>
            <p14:sldId id="391"/>
            <p14:sldId id="466"/>
            <p14:sldId id="811"/>
            <p14:sldId id="809"/>
            <p14:sldId id="396"/>
            <p14:sldId id="432"/>
            <p14:sldId id="427"/>
            <p14:sldId id="428"/>
            <p14:sldId id="801"/>
            <p14:sldId id="430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60C4AE"/>
    <a:srgbClr val="262626"/>
    <a:srgbClr val="FFFFFF"/>
    <a:srgbClr val="F2CCCC"/>
    <a:srgbClr val="F2CAD3"/>
    <a:srgbClr val="C00000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9EF84-BC88-423C-BBEA-BE85F9EAFB7F}" v="158" dt="2025-12-08T17:14:05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3" autoAdjust="0"/>
    <p:restoredTop sz="70078" autoAdjust="0"/>
  </p:normalViewPr>
  <p:slideViewPr>
    <p:cSldViewPr snapToGrid="0">
      <p:cViewPr varScale="1">
        <p:scale>
          <a:sx n="77" d="100"/>
          <a:sy n="77" d="100"/>
        </p:scale>
        <p:origin x="125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72DFC83D-1152-4AEE-9A4E-FD5D2B9C8F5B}"/>
    <pc:docChg chg="undo custSel modSld">
      <pc:chgData name="Benade, Gerdus" userId="15349777-206e-4d7a-8365-52131a346f04" providerId="ADAL" clId="{72DFC83D-1152-4AEE-9A4E-FD5D2B9C8F5B}" dt="2025-12-08T17:14:31.991" v="269" actId="20577"/>
      <pc:docMkLst>
        <pc:docMk/>
      </pc:docMkLst>
      <pc:sldChg chg="modSp mod">
        <pc:chgData name="Benade, Gerdus" userId="15349777-206e-4d7a-8365-52131a346f04" providerId="ADAL" clId="{72DFC83D-1152-4AEE-9A4E-FD5D2B9C8F5B}" dt="2025-12-08T16:47:48.889" v="124" actId="1076"/>
        <pc:sldMkLst>
          <pc:docMk/>
          <pc:sldMk cId="1498697162" sldId="429"/>
        </pc:sldMkLst>
        <pc:spChg chg="mod">
          <ac:chgData name="Benade, Gerdus" userId="15349777-206e-4d7a-8365-52131a346f04" providerId="ADAL" clId="{72DFC83D-1152-4AEE-9A4E-FD5D2B9C8F5B}" dt="2025-12-08T16:47:48.889" v="124" actId="1076"/>
          <ac:spMkLst>
            <pc:docMk/>
            <pc:sldMk cId="1498697162" sldId="429"/>
            <ac:spMk id="14" creationId="{DC8C70AA-96CB-E5B8-2253-BFB9CF22C419}"/>
          </ac:spMkLst>
        </pc:spChg>
      </pc:sldChg>
      <pc:sldChg chg="modSp mod">
        <pc:chgData name="Benade, Gerdus" userId="15349777-206e-4d7a-8365-52131a346f04" providerId="ADAL" clId="{72DFC83D-1152-4AEE-9A4E-FD5D2B9C8F5B}" dt="2025-12-08T17:14:31.991" v="269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72DFC83D-1152-4AEE-9A4E-FD5D2B9C8F5B}" dt="2025-12-08T17:14:31.991" v="269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modSp mod">
        <pc:chgData name="Benade, Gerdus" userId="15349777-206e-4d7a-8365-52131a346f04" providerId="ADAL" clId="{72DFC83D-1152-4AEE-9A4E-FD5D2B9C8F5B}" dt="2025-12-08T16:44:42.008" v="80" actId="166"/>
        <pc:sldMkLst>
          <pc:docMk/>
          <pc:sldMk cId="1180487288" sldId="758"/>
        </pc:sldMkLst>
        <pc:spChg chg="mod">
          <ac:chgData name="Benade, Gerdus" userId="15349777-206e-4d7a-8365-52131a346f04" providerId="ADAL" clId="{72DFC83D-1152-4AEE-9A4E-FD5D2B9C8F5B}" dt="2025-12-08T16:40:44.788" v="18" actId="1037"/>
          <ac:spMkLst>
            <pc:docMk/>
            <pc:sldMk cId="1180487288" sldId="758"/>
            <ac:spMk id="5" creationId="{D3EDEA9D-4A22-6476-DDFD-CD3E0D6D35AE}"/>
          </ac:spMkLst>
        </pc:spChg>
        <pc:spChg chg="mod">
          <ac:chgData name="Benade, Gerdus" userId="15349777-206e-4d7a-8365-52131a346f04" providerId="ADAL" clId="{72DFC83D-1152-4AEE-9A4E-FD5D2B9C8F5B}" dt="2025-12-08T16:42:58.881" v="59" actId="20577"/>
          <ac:spMkLst>
            <pc:docMk/>
            <pc:sldMk cId="1180487288" sldId="758"/>
            <ac:spMk id="21" creationId="{987A90E0-04DB-C3FD-CB67-49A2C3B0E1E9}"/>
          </ac:spMkLst>
        </pc:spChg>
        <pc:spChg chg="mod">
          <ac:chgData name="Benade, Gerdus" userId="15349777-206e-4d7a-8365-52131a346f04" providerId="ADAL" clId="{72DFC83D-1152-4AEE-9A4E-FD5D2B9C8F5B}" dt="2025-12-08T16:44:06.718" v="79" actId="20577"/>
          <ac:spMkLst>
            <pc:docMk/>
            <pc:sldMk cId="1180487288" sldId="758"/>
            <ac:spMk id="33" creationId="{E083E33B-483C-3524-BCA1-79FDD90BD73D}"/>
          </ac:spMkLst>
        </pc:spChg>
        <pc:spChg chg="mod">
          <ac:chgData name="Benade, Gerdus" userId="15349777-206e-4d7a-8365-52131a346f04" providerId="ADAL" clId="{72DFC83D-1152-4AEE-9A4E-FD5D2B9C8F5B}" dt="2025-12-08T16:43:04.546" v="60" actId="1076"/>
          <ac:spMkLst>
            <pc:docMk/>
            <pc:sldMk cId="1180487288" sldId="758"/>
            <ac:spMk id="39" creationId="{DD765FA5-8D65-32CE-4891-24C28CA440C2}"/>
          </ac:spMkLst>
        </pc:spChg>
        <pc:spChg chg="mod">
          <ac:chgData name="Benade, Gerdus" userId="15349777-206e-4d7a-8365-52131a346f04" providerId="ADAL" clId="{72DFC83D-1152-4AEE-9A4E-FD5D2B9C8F5B}" dt="2025-12-08T16:43:37.056" v="68" actId="1076"/>
          <ac:spMkLst>
            <pc:docMk/>
            <pc:sldMk cId="1180487288" sldId="758"/>
            <ac:spMk id="40" creationId="{82EC2A09-2F8A-1AB2-799C-E0F0F94B9989}"/>
          </ac:spMkLst>
        </pc:spChg>
        <pc:spChg chg="mod">
          <ac:chgData name="Benade, Gerdus" userId="15349777-206e-4d7a-8365-52131a346f04" providerId="ADAL" clId="{72DFC83D-1152-4AEE-9A4E-FD5D2B9C8F5B}" dt="2025-12-08T16:43:56.452" v="73" actId="1076"/>
          <ac:spMkLst>
            <pc:docMk/>
            <pc:sldMk cId="1180487288" sldId="758"/>
            <ac:spMk id="41" creationId="{DA771E0A-4EC9-93AD-B93D-D33C3A8563D4}"/>
          </ac:spMkLst>
        </pc:spChg>
        <pc:cxnChg chg="mod">
          <ac:chgData name="Benade, Gerdus" userId="15349777-206e-4d7a-8365-52131a346f04" providerId="ADAL" clId="{72DFC83D-1152-4AEE-9A4E-FD5D2B9C8F5B}" dt="2025-12-08T16:41:04.411" v="19" actId="208"/>
          <ac:cxnSpMkLst>
            <pc:docMk/>
            <pc:sldMk cId="1180487288" sldId="758"/>
            <ac:cxnSpMk id="6" creationId="{7727E3ED-365C-F140-F2BF-FD342F07EEB8}"/>
          </ac:cxnSpMkLst>
        </pc:cxnChg>
        <pc:cxnChg chg="ord">
          <ac:chgData name="Benade, Gerdus" userId="15349777-206e-4d7a-8365-52131a346f04" providerId="ADAL" clId="{72DFC83D-1152-4AEE-9A4E-FD5D2B9C8F5B}" dt="2025-12-08T16:44:42.008" v="80" actId="166"/>
          <ac:cxnSpMkLst>
            <pc:docMk/>
            <pc:sldMk cId="1180487288" sldId="758"/>
            <ac:cxnSpMk id="9" creationId="{329F3BF7-4CE8-1DBD-BBFC-8AD545440E88}"/>
          </ac:cxnSpMkLst>
        </pc:cxnChg>
        <pc:cxnChg chg="mod">
          <ac:chgData name="Benade, Gerdus" userId="15349777-206e-4d7a-8365-52131a346f04" providerId="ADAL" clId="{72DFC83D-1152-4AEE-9A4E-FD5D2B9C8F5B}" dt="2025-12-08T16:42:29.559" v="44" actId="1076"/>
          <ac:cxnSpMkLst>
            <pc:docMk/>
            <pc:sldMk cId="1180487288" sldId="758"/>
            <ac:cxnSpMk id="20" creationId="{268F6518-DF4E-E7BB-017D-7E69A14387B9}"/>
          </ac:cxnSpMkLst>
        </pc:cxnChg>
        <pc:cxnChg chg="mod">
          <ac:chgData name="Benade, Gerdus" userId="15349777-206e-4d7a-8365-52131a346f04" providerId="ADAL" clId="{72DFC83D-1152-4AEE-9A4E-FD5D2B9C8F5B}" dt="2025-12-08T16:43:34.585" v="67" actId="14100"/>
          <ac:cxnSpMkLst>
            <pc:docMk/>
            <pc:sldMk cId="1180487288" sldId="758"/>
            <ac:cxnSpMk id="35" creationId="{94855F1D-E42D-9D88-B569-BE67E3EA7345}"/>
          </ac:cxnSpMkLst>
        </pc:cxnChg>
        <pc:cxnChg chg="mod">
          <ac:chgData name="Benade, Gerdus" userId="15349777-206e-4d7a-8365-52131a346f04" providerId="ADAL" clId="{72DFC83D-1152-4AEE-9A4E-FD5D2B9C8F5B}" dt="2025-12-08T16:43:51.644" v="72" actId="14100"/>
          <ac:cxnSpMkLst>
            <pc:docMk/>
            <pc:sldMk cId="1180487288" sldId="758"/>
            <ac:cxnSpMk id="36" creationId="{50A3560F-CC31-9340-B38B-23A9B4D68158}"/>
          </ac:cxnSpMkLst>
        </pc:cxnChg>
      </pc:sldChg>
      <pc:sldChg chg="modSp">
        <pc:chgData name="Benade, Gerdus" userId="15349777-206e-4d7a-8365-52131a346f04" providerId="ADAL" clId="{72DFC83D-1152-4AEE-9A4E-FD5D2B9C8F5B}" dt="2025-12-08T16:47:54.212" v="125"/>
        <pc:sldMkLst>
          <pc:docMk/>
          <pc:sldMk cId="1252350729" sldId="802"/>
        </pc:sldMkLst>
        <pc:spChg chg="mod">
          <ac:chgData name="Benade, Gerdus" userId="15349777-206e-4d7a-8365-52131a346f04" providerId="ADAL" clId="{72DFC83D-1152-4AEE-9A4E-FD5D2B9C8F5B}" dt="2025-12-08T16:47:54.212" v="125"/>
          <ac:spMkLst>
            <pc:docMk/>
            <pc:sldMk cId="1252350729" sldId="802"/>
            <ac:spMk id="42" creationId="{1FB9B8CD-B544-A286-77EA-D2492A06C6B8}"/>
          </ac:spMkLst>
        </pc:spChg>
      </pc:sldChg>
      <pc:sldChg chg="modSp">
        <pc:chgData name="Benade, Gerdus" userId="15349777-206e-4d7a-8365-52131a346f04" providerId="ADAL" clId="{72DFC83D-1152-4AEE-9A4E-FD5D2B9C8F5B}" dt="2025-12-08T16:49:31.168" v="156" actId="6549"/>
        <pc:sldMkLst>
          <pc:docMk/>
          <pc:sldMk cId="1412990807" sldId="803"/>
        </pc:sldMkLst>
        <pc:spChg chg="mod">
          <ac:chgData name="Benade, Gerdus" userId="15349777-206e-4d7a-8365-52131a346f04" providerId="ADAL" clId="{72DFC83D-1152-4AEE-9A4E-FD5D2B9C8F5B}" dt="2025-12-08T16:49:31.168" v="156" actId="6549"/>
          <ac:spMkLst>
            <pc:docMk/>
            <pc:sldMk cId="1412990807" sldId="803"/>
            <ac:spMk id="4" creationId="{3CCD1184-E8D4-1C47-F438-56AD163C68D9}"/>
          </ac:spMkLst>
        </pc:spChg>
      </pc:sldChg>
      <pc:sldChg chg="modSp">
        <pc:chgData name="Benade, Gerdus" userId="15349777-206e-4d7a-8365-52131a346f04" providerId="ADAL" clId="{72DFC83D-1152-4AEE-9A4E-FD5D2B9C8F5B}" dt="2025-12-08T16:48:35.359" v="152" actId="6549"/>
        <pc:sldMkLst>
          <pc:docMk/>
          <pc:sldMk cId="3778006168" sldId="804"/>
        </pc:sldMkLst>
        <pc:spChg chg="mod">
          <ac:chgData name="Benade, Gerdus" userId="15349777-206e-4d7a-8365-52131a346f04" providerId="ADAL" clId="{72DFC83D-1152-4AEE-9A4E-FD5D2B9C8F5B}" dt="2025-12-08T16:48:35.359" v="152" actId="6549"/>
          <ac:spMkLst>
            <pc:docMk/>
            <pc:sldMk cId="3778006168" sldId="804"/>
            <ac:spMk id="4" creationId="{3CCD1184-E8D4-1C47-F438-56AD163C68D9}"/>
          </ac:spMkLst>
        </pc:spChg>
      </pc:sldChg>
      <pc:sldChg chg="modSp">
        <pc:chgData name="Benade, Gerdus" userId="15349777-206e-4d7a-8365-52131a346f04" providerId="ADAL" clId="{72DFC83D-1152-4AEE-9A4E-FD5D2B9C8F5B}" dt="2025-12-08T16:49:37.115" v="158" actId="6549"/>
        <pc:sldMkLst>
          <pc:docMk/>
          <pc:sldMk cId="4133294450" sldId="805"/>
        </pc:sldMkLst>
        <pc:spChg chg="mod">
          <ac:chgData name="Benade, Gerdus" userId="15349777-206e-4d7a-8365-52131a346f04" providerId="ADAL" clId="{72DFC83D-1152-4AEE-9A4E-FD5D2B9C8F5B}" dt="2025-12-08T16:49:37.115" v="158" actId="6549"/>
          <ac:spMkLst>
            <pc:docMk/>
            <pc:sldMk cId="4133294450" sldId="805"/>
            <ac:spMk id="4" creationId="{3CCD1184-E8D4-1C47-F438-56AD163C68D9}"/>
          </ac:spMkLst>
        </pc:spChg>
      </pc:sldChg>
      <pc:sldChg chg="modSp">
        <pc:chgData name="Benade, Gerdus" userId="15349777-206e-4d7a-8365-52131a346f04" providerId="ADAL" clId="{72DFC83D-1152-4AEE-9A4E-FD5D2B9C8F5B}" dt="2025-12-08T16:49:03.690" v="154" actId="6549"/>
        <pc:sldMkLst>
          <pc:docMk/>
          <pc:sldMk cId="2686024924" sldId="808"/>
        </pc:sldMkLst>
        <pc:spChg chg="mod">
          <ac:chgData name="Benade, Gerdus" userId="15349777-206e-4d7a-8365-52131a346f04" providerId="ADAL" clId="{72DFC83D-1152-4AEE-9A4E-FD5D2B9C8F5B}" dt="2025-12-08T16:49:03.690" v="154" actId="6549"/>
          <ac:spMkLst>
            <pc:docMk/>
            <pc:sldMk cId="2686024924" sldId="808"/>
            <ac:spMk id="4" creationId="{1525010D-30D7-969D-3079-B9B14C5A3F3A}"/>
          </ac:spMkLst>
        </pc:spChg>
      </pc:sldChg>
      <pc:sldChg chg="modSp">
        <pc:chgData name="Benade, Gerdus" userId="15349777-206e-4d7a-8365-52131a346f04" providerId="ADAL" clId="{72DFC83D-1152-4AEE-9A4E-FD5D2B9C8F5B}" dt="2025-12-08T16:39:23.821" v="1" actId="6549"/>
        <pc:sldMkLst>
          <pc:docMk/>
          <pc:sldMk cId="1809706779" sldId="810"/>
        </pc:sldMkLst>
        <pc:spChg chg="mod">
          <ac:chgData name="Benade, Gerdus" userId="15349777-206e-4d7a-8365-52131a346f04" providerId="ADAL" clId="{72DFC83D-1152-4AEE-9A4E-FD5D2B9C8F5B}" dt="2025-12-08T16:39:23.821" v="1" actId="6549"/>
          <ac:spMkLst>
            <pc:docMk/>
            <pc:sldMk cId="1809706779" sldId="810"/>
            <ac:spMk id="3" creationId="{B79071A9-ABE0-BD08-58EB-08E90306D84B}"/>
          </ac:spMkLst>
        </pc:spChg>
      </pc:sldChg>
      <pc:sldChg chg="addSp modSp mod modAnim">
        <pc:chgData name="Benade, Gerdus" userId="15349777-206e-4d7a-8365-52131a346f04" providerId="ADAL" clId="{72DFC83D-1152-4AEE-9A4E-FD5D2B9C8F5B}" dt="2025-12-08T17:14:05.454" v="224"/>
        <pc:sldMkLst>
          <pc:docMk/>
          <pc:sldMk cId="544242667" sldId="813"/>
        </pc:sldMkLst>
        <pc:spChg chg="mod">
          <ac:chgData name="Benade, Gerdus" userId="15349777-206e-4d7a-8365-52131a346f04" providerId="ADAL" clId="{72DFC83D-1152-4AEE-9A4E-FD5D2B9C8F5B}" dt="2025-12-08T17:12:53.251" v="213" actId="207"/>
          <ac:spMkLst>
            <pc:docMk/>
            <pc:sldMk cId="544242667" sldId="813"/>
            <ac:spMk id="3" creationId="{140A5E5D-145C-47D3-A0F8-A1EF5721F83E}"/>
          </ac:spMkLst>
        </pc:spChg>
        <pc:spChg chg="add mod">
          <ac:chgData name="Benade, Gerdus" userId="15349777-206e-4d7a-8365-52131a346f04" providerId="ADAL" clId="{72DFC83D-1152-4AEE-9A4E-FD5D2B9C8F5B}" dt="2025-12-08T17:13:48.320" v="222" actId="208"/>
          <ac:spMkLst>
            <pc:docMk/>
            <pc:sldMk cId="544242667" sldId="813"/>
            <ac:spMk id="4" creationId="{303289FF-4725-7190-5765-988444D6E884}"/>
          </ac:spMkLst>
        </pc:spChg>
        <pc:picChg chg="mod">
          <ac:chgData name="Benade, Gerdus" userId="15349777-206e-4d7a-8365-52131a346f04" providerId="ADAL" clId="{72DFC83D-1152-4AEE-9A4E-FD5D2B9C8F5B}" dt="2025-12-08T17:12:14.053" v="210" actId="1076"/>
          <ac:picMkLst>
            <pc:docMk/>
            <pc:sldMk cId="544242667" sldId="813"/>
            <ac:picMk id="7" creationId="{C2957558-09D3-459A-E655-1A31BCF897A0}"/>
          </ac:picMkLst>
        </pc:picChg>
      </pc:sldChg>
      <pc:sldChg chg="addSp modSp mod">
        <pc:chgData name="Benade, Gerdus" userId="15349777-206e-4d7a-8365-52131a346f04" providerId="ADAL" clId="{72DFC83D-1152-4AEE-9A4E-FD5D2B9C8F5B}" dt="2025-12-08T17:09:20.338" v="161" actId="1035"/>
        <pc:sldMkLst>
          <pc:docMk/>
          <pc:sldMk cId="3478320669" sldId="820"/>
        </pc:sldMkLst>
        <pc:spChg chg="add mod">
          <ac:chgData name="Benade, Gerdus" userId="15349777-206e-4d7a-8365-52131a346f04" providerId="ADAL" clId="{72DFC83D-1152-4AEE-9A4E-FD5D2B9C8F5B}" dt="2025-12-08T17:09:20.338" v="161" actId="1035"/>
          <ac:spMkLst>
            <pc:docMk/>
            <pc:sldMk cId="3478320669" sldId="820"/>
            <ac:spMk id="8" creationId="{2D512ED9-8519-6B1C-901D-9E53DB2D6C25}"/>
          </ac:spMkLst>
        </pc:spChg>
      </pc:sldChg>
    </pc:docChg>
  </pc:docChgLst>
  <pc:docChgLst>
    <pc:chgData name="Benade, Gerdus" userId="15349777-206e-4d7a-8365-52131a346f04" providerId="ADAL" clId="{299C3074-CE0E-4BAA-A1B0-C3D381F20EF4}"/>
    <pc:docChg chg="custSel addSld modSld modSection">
      <pc:chgData name="Benade, Gerdus" userId="15349777-206e-4d7a-8365-52131a346f04" providerId="ADAL" clId="{299C3074-CE0E-4BAA-A1B0-C3D381F20EF4}" dt="2025-10-07T20:34:24.926" v="1459"/>
      <pc:docMkLst>
        <pc:docMk/>
      </pc:docMkLst>
      <pc:sldChg chg="modAnim">
        <pc:chgData name="Benade, Gerdus" userId="15349777-206e-4d7a-8365-52131a346f04" providerId="ADAL" clId="{299C3074-CE0E-4BAA-A1B0-C3D381F20EF4}" dt="2025-10-07T20:34:24.926" v="1459"/>
        <pc:sldMkLst>
          <pc:docMk/>
          <pc:sldMk cId="2987102133" sldId="392"/>
        </pc:sldMkLst>
      </pc:sldChg>
      <pc:sldChg chg="modSp mod">
        <pc:chgData name="Benade, Gerdus" userId="15349777-206e-4d7a-8365-52131a346f04" providerId="ADAL" clId="{299C3074-CE0E-4BAA-A1B0-C3D381F20EF4}" dt="2025-10-07T20:33:28.279" v="1458" actId="20577"/>
        <pc:sldMkLst>
          <pc:docMk/>
          <pc:sldMk cId="3192439966" sldId="458"/>
        </pc:sldMkLst>
      </pc:sldChg>
      <pc:sldChg chg="mod modShow">
        <pc:chgData name="Benade, Gerdus" userId="15349777-206e-4d7a-8365-52131a346f04" providerId="ADAL" clId="{299C3074-CE0E-4BAA-A1B0-C3D381F20EF4}" dt="2025-10-07T17:49:58.856" v="1173" actId="729"/>
        <pc:sldMkLst>
          <pc:docMk/>
          <pc:sldMk cId="29501740" sldId="467"/>
        </pc:sldMkLst>
      </pc:sldChg>
      <pc:sldChg chg="modSp mod modAnim">
        <pc:chgData name="Benade, Gerdus" userId="15349777-206e-4d7a-8365-52131a346f04" providerId="ADAL" clId="{299C3074-CE0E-4BAA-A1B0-C3D381F20EF4}" dt="2025-10-07T17:43:48.229" v="1156"/>
        <pc:sldMkLst>
          <pc:docMk/>
          <pc:sldMk cId="872711550" sldId="746"/>
        </pc:sldMkLst>
      </pc:sldChg>
      <pc:sldChg chg="modSp mod">
        <pc:chgData name="Benade, Gerdus" userId="15349777-206e-4d7a-8365-52131a346f04" providerId="ADAL" clId="{299C3074-CE0E-4BAA-A1B0-C3D381F20EF4}" dt="2025-10-07T18:00:03.847" v="1435" actId="20577"/>
        <pc:sldMkLst>
          <pc:docMk/>
          <pc:sldMk cId="3730684017" sldId="757"/>
        </pc:sldMkLst>
      </pc:sldChg>
      <pc:sldChg chg="addSp modSp mod modAnim">
        <pc:chgData name="Benade, Gerdus" userId="15349777-206e-4d7a-8365-52131a346f04" providerId="ADAL" clId="{299C3074-CE0E-4BAA-A1B0-C3D381F20EF4}" dt="2025-10-07T17:57:28.069" v="1376" actId="1076"/>
        <pc:sldMkLst>
          <pc:docMk/>
          <pc:sldMk cId="1180487288" sldId="758"/>
        </pc:sldMkLst>
      </pc:sldChg>
      <pc:sldChg chg="modSp mod">
        <pc:chgData name="Benade, Gerdus" userId="15349777-206e-4d7a-8365-52131a346f04" providerId="ADAL" clId="{299C3074-CE0E-4BAA-A1B0-C3D381F20EF4}" dt="2025-10-07T20:32:39.308" v="1444" actId="20577"/>
        <pc:sldMkLst>
          <pc:docMk/>
          <pc:sldMk cId="306549218" sldId="798"/>
        </pc:sldMkLst>
      </pc:sldChg>
      <pc:sldChg chg="modNotesTx">
        <pc:chgData name="Benade, Gerdus" userId="15349777-206e-4d7a-8365-52131a346f04" providerId="ADAL" clId="{299C3074-CE0E-4BAA-A1B0-C3D381F20EF4}" dt="2025-10-07T17:12:24.956" v="229" actId="20577"/>
        <pc:sldMkLst>
          <pc:docMk/>
          <pc:sldMk cId="560176305" sldId="799"/>
        </pc:sldMkLst>
      </pc:sldChg>
      <pc:sldChg chg="modSp mod">
        <pc:chgData name="Benade, Gerdus" userId="15349777-206e-4d7a-8365-52131a346f04" providerId="ADAL" clId="{299C3074-CE0E-4BAA-A1B0-C3D381F20EF4}" dt="2025-10-07T17:49:06.850" v="1172" actId="1076"/>
        <pc:sldMkLst>
          <pc:docMk/>
          <pc:sldMk cId="1349642964" sldId="807"/>
        </pc:sldMkLst>
      </pc:sldChg>
      <pc:sldChg chg="delSp modSp mod delAnim modNotesTx">
        <pc:chgData name="Benade, Gerdus" userId="15349777-206e-4d7a-8365-52131a346f04" providerId="ADAL" clId="{299C3074-CE0E-4BAA-A1B0-C3D381F20EF4}" dt="2025-10-07T17:46:36.619" v="1160" actId="478"/>
        <pc:sldMkLst>
          <pc:docMk/>
          <pc:sldMk cId="1809706779" sldId="810"/>
        </pc:sldMkLst>
      </pc:sldChg>
      <pc:sldChg chg="modSp mod">
        <pc:chgData name="Benade, Gerdus" userId="15349777-206e-4d7a-8365-52131a346f04" providerId="ADAL" clId="{299C3074-CE0E-4BAA-A1B0-C3D381F20EF4}" dt="2025-10-07T17:59:05.478" v="1391" actId="20577"/>
        <pc:sldMkLst>
          <pc:docMk/>
          <pc:sldMk cId="544242667" sldId="813"/>
        </pc:sldMkLst>
      </pc:sldChg>
      <pc:sldChg chg="modSp new mod">
        <pc:chgData name="Benade, Gerdus" userId="15349777-206e-4d7a-8365-52131a346f04" providerId="ADAL" clId="{299C3074-CE0E-4BAA-A1B0-C3D381F20EF4}" dt="2025-10-07T17:47:13.192" v="1161" actId="207"/>
        <pc:sldMkLst>
          <pc:docMk/>
          <pc:sldMk cId="444548891" sldId="823"/>
        </pc:sldMkLst>
      </pc:sldChg>
      <pc:sldChg chg="modSp add mod">
        <pc:chgData name="Benade, Gerdus" userId="15349777-206e-4d7a-8365-52131a346f04" providerId="ADAL" clId="{299C3074-CE0E-4BAA-A1B0-C3D381F20EF4}" dt="2025-10-07T17:48:20.648" v="1162" actId="207"/>
        <pc:sldMkLst>
          <pc:docMk/>
          <pc:sldMk cId="1565792613" sldId="824"/>
        </pc:sldMkLst>
      </pc:sldChg>
      <pc:sldChg chg="add mod modShow">
        <pc:chgData name="Benade, Gerdus" userId="15349777-206e-4d7a-8365-52131a346f04" providerId="ADAL" clId="{299C3074-CE0E-4BAA-A1B0-C3D381F20EF4}" dt="2025-10-07T17:46:15.212" v="1159" actId="729"/>
        <pc:sldMkLst>
          <pc:docMk/>
          <pc:sldMk cId="1569356147" sldId="825"/>
        </pc:sldMkLst>
      </pc:sldChg>
    </pc:docChg>
  </pc:docChgLst>
  <pc:docChgLst>
    <pc:chgData name="Benade, Gerdus" userId="15349777-206e-4d7a-8365-52131a346f04" providerId="ADAL" clId="{A2D8BFC6-3B8F-4906-86CD-10C0CC4F50C5}"/>
    <pc:docChg chg="modSld">
      <pc:chgData name="Benade, Gerdus" userId="15349777-206e-4d7a-8365-52131a346f04" providerId="ADAL" clId="{A2D8BFC6-3B8F-4906-86CD-10C0CC4F50C5}" dt="2025-09-26T08:53:46.612" v="64" actId="1037"/>
      <pc:docMkLst>
        <pc:docMk/>
      </pc:docMkLst>
      <pc:sldChg chg="addSp modSp mod">
        <pc:chgData name="Benade, Gerdus" userId="15349777-206e-4d7a-8365-52131a346f04" providerId="ADAL" clId="{A2D8BFC6-3B8F-4906-86CD-10C0CC4F50C5}" dt="2025-09-26T08:35:29.111" v="30" actId="1076"/>
        <pc:sldMkLst>
          <pc:docMk/>
          <pc:sldMk cId="1133783163" sldId="390"/>
        </pc:sldMkLst>
      </pc:sldChg>
      <pc:sldChg chg="addSp modSp">
        <pc:chgData name="Benade, Gerdus" userId="15349777-206e-4d7a-8365-52131a346f04" providerId="ADAL" clId="{A2D8BFC6-3B8F-4906-86CD-10C0CC4F50C5}" dt="2025-09-26T08:35:41.989" v="31"/>
        <pc:sldMkLst>
          <pc:docMk/>
          <pc:sldMk cId="3730684017" sldId="757"/>
        </pc:sldMkLst>
      </pc:sldChg>
      <pc:sldChg chg="modSp mod">
        <pc:chgData name="Benade, Gerdus" userId="15349777-206e-4d7a-8365-52131a346f04" providerId="ADAL" clId="{A2D8BFC6-3B8F-4906-86CD-10C0CC4F50C5}" dt="2025-09-26T08:28:13.117" v="27" actId="1035"/>
        <pc:sldMkLst>
          <pc:docMk/>
          <pc:sldMk cId="560176305" sldId="799"/>
        </pc:sldMkLst>
      </pc:sldChg>
      <pc:sldChg chg="modSp mod">
        <pc:chgData name="Benade, Gerdus" userId="15349777-206e-4d7a-8365-52131a346f04" providerId="ADAL" clId="{A2D8BFC6-3B8F-4906-86CD-10C0CC4F50C5}" dt="2025-09-26T08:53:46.612" v="64" actId="1037"/>
        <pc:sldMkLst>
          <pc:docMk/>
          <pc:sldMk cId="1809706779" sldId="8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Inequality does not disappear when accounting for size, surveys</a:t>
            </a:r>
          </a:p>
          <a:p>
            <a:r>
              <a:rPr lang="en-US" dirty="0"/>
              <a:t>Optimistic, excludes ~70% of recipients who got nothing</a:t>
            </a:r>
          </a:p>
          <a:p>
            <a:endParaRPr lang="en-US" dirty="0"/>
          </a:p>
          <a:p>
            <a:r>
              <a:rPr lang="en-US" dirty="0"/>
              <a:t>Starting point – minimal changes to improve fairness</a:t>
            </a:r>
          </a:p>
          <a:p>
            <a:r>
              <a:rPr lang="en-US" dirty="0"/>
              <a:t>NB: currently once an interested recipient interacts, immediate answer.</a:t>
            </a:r>
          </a:p>
          <a:p>
            <a:r>
              <a:rPr lang="en-US" dirty="0"/>
              <a:t>	eliminates bidding, best of 2, tokens that let you </a:t>
            </a:r>
            <a:r>
              <a:rPr lang="en-US" dirty="0" err="1"/>
              <a:t>preemt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611C4-ECC2-839E-F135-8C5F94ED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C8A2-3FDA-5642-CBC6-B77B3C83E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2F854-4975-F75C-C25E-543734CD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78EB-AD73-1433-5958-FA246FFA1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8893-491D-EEF9-CE27-C84D1E3C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E13E5-D8C2-BF22-51A5-0F2E0BC1C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05AD8-E7F3-9CF8-AB5E-DABC691F7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17415-94EB-BA32-1993-33A200B621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72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006D-E7F7-040D-7DE9-8D0806C3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8F66-3D35-0A6F-A4B6-0AD557C8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2DB3E-17B3-90E2-EA9C-D3482C977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DB2D8-0FF2-A64D-2579-4AC114B13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6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search over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8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 claimed by 1 hour; 60% items available for 1 day</a:t>
            </a:r>
          </a:p>
          <a:p>
            <a:r>
              <a:rPr lang="en-US" dirty="0"/>
              <a:t>Value sampled according to observations from Prendergast feeding </a:t>
            </a:r>
            <a:r>
              <a:rPr lang="en-US" dirty="0" err="1"/>
              <a:t>america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E199-4139-7855-3145-98F44EF0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72ACE-4CFD-9895-E3C9-3D80F34E6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D883D-9631-C743-D9ED-E3C01A9D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57C5E-1ECB-C8F3-9CE1-7DBCAD0C7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02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1EAE-EA6D-D6C7-5616-1598C199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07FD2-51FE-A331-D08A-51DAA9AA6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5D396-D7C7-F09E-E45F-2D3A1CC3C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20CEB-6933-B3E5-91AB-252179FD8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78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9C959-F416-8E87-46EB-C82A521F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646C0-B461-A0A9-A08E-5AA109B85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1DB5B-7E70-A871-ABB3-E77B5AD3B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A89B3-B7BB-C81D-154B-4C16D50CC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02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2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Fairness notions: likely </a:t>
            </a:r>
            <a:r>
              <a:rPr lang="en-US" dirty="0" err="1"/>
              <a:t>leximax</a:t>
            </a:r>
            <a:r>
              <a:rPr lang="en-US" dirty="0"/>
              <a:t>, </a:t>
            </a:r>
            <a:r>
              <a:rPr lang="en-US" dirty="0" err="1"/>
              <a:t>mnw</a:t>
            </a:r>
            <a:r>
              <a:rPr lang="en-US" dirty="0"/>
              <a:t> cares about similar basic attributes</a:t>
            </a:r>
          </a:p>
          <a:p>
            <a:r>
              <a:rPr lang="en-US" dirty="0"/>
              <a:t>Online – current one is myopic, what if donations are stochastics</a:t>
            </a:r>
          </a:p>
          <a:p>
            <a:r>
              <a:rPr lang="en-US" dirty="0"/>
              <a:t>Transportation – in a couple of places grants fund transportation. Which matches?</a:t>
            </a:r>
          </a:p>
          <a:p>
            <a:r>
              <a:rPr lang="en-US" dirty="0"/>
              <a:t>Bulk donations – no storage space, some donations benefit from splitting. How to incentivize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food rescue papers are about volunteer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19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9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CFD0-44A6-2F8E-A549-BA161D2A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64B00-CB01-1BC3-CCA7-700352A8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1E65-AA8D-6829-D535-D6AA771B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D85D4-0C01-1F24-844C-737E531EF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C87B-3822-6E89-D060-9C55709D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723C7-4CD6-3FA5-15DF-9F3D958D2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99AD9-4C21-D93F-F92F-8E901F07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55001-4EF5-4A20-7434-E9DEF5AB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5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E7796-117F-EFF2-0300-640B7A2A05D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7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DF1201-217E-D637-5E5A-A1E9CD29B188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F6D7C48-91BC-8487-0560-2BDFC41A0C3E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14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4BD2-C01A-8E94-62BC-A2C5253B6B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184973-88D0-6464-45D5-558EF65FDC03}"/>
              </a:ext>
            </a:extLst>
          </p:cNvPr>
          <p:cNvSpPr txBox="1"/>
          <p:nvPr userDrawn="1"/>
        </p:nvSpPr>
        <p:spPr>
          <a:xfrm>
            <a:off x="390617" y="15624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F3B42CE-B967-49B1-9803-B740677BE5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895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7859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0250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7859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250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17EB9-A67C-CB9F-5C0F-F5AB2E98C4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DB892A0-CB10-E81B-B74E-D68D3C6CAC3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0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1773-5125-FFF7-72EE-090CEF09BFA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94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DEBB89-BD84-33F7-D4A0-90408C5CCC35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1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24D2E-A334-4AF6-BF94-C356F1D98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AA557-2187-71B3-EBA3-5D3804A67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54A096-C15D-6A69-B5BA-CFDFED3E929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F9DB9-5C80-4039-BD2B-73B15A4A6C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E7A6C5-E4B0-AE95-5D49-46B3A39F631E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004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2196"/>
            <a:ext cx="5157787" cy="5670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0920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2196"/>
            <a:ext cx="5183188" cy="5670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0920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419CC-B827-997F-0170-82CC93EE3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9FAD37-8DA5-ACBA-584D-D27D018C6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9C35B7-EFC2-2194-00EB-1DFF953EA67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936E5-07ED-EF42-CDDF-A41631CBA3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960025-FB3D-B445-C776-9DFA329B6B49}"/>
              </a:ext>
            </a:extLst>
          </p:cNvPr>
          <p:cNvSpPr txBox="1">
            <a:spLocks/>
          </p:cNvSpPr>
          <p:nvPr userDrawn="1"/>
        </p:nvSpPr>
        <p:spPr>
          <a:xfrm>
            <a:off x="11506200" y="1905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79.png"/><Relationship Id="rId3" Type="http://schemas.openxmlformats.org/officeDocument/2006/relationships/image" Target="../media/image331.png"/><Relationship Id="rId7" Type="http://schemas.openxmlformats.org/officeDocument/2006/relationships/image" Target="../media/image50.png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65.png"/><Relationship Id="rId5" Type="http://schemas.openxmlformats.org/officeDocument/2006/relationships/image" Target="../media/image481.png"/><Relationship Id="rId15" Type="http://schemas.openxmlformats.org/officeDocument/2006/relationships/image" Target="../media/image300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29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1.png"/><Relationship Id="rId18" Type="http://schemas.openxmlformats.org/officeDocument/2006/relationships/image" Target="../media/image53.png"/><Relationship Id="rId3" Type="http://schemas.openxmlformats.org/officeDocument/2006/relationships/image" Target="../media/image54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0.png"/><Relationship Id="rId15" Type="http://schemas.openxmlformats.org/officeDocument/2006/relationships/image" Target="../media/image50.png"/><Relationship Id="rId1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7" Type="http://schemas.openxmlformats.org/officeDocument/2006/relationships/image" Target="../media/image4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1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24.png"/><Relationship Id="rId5" Type="http://schemas.openxmlformats.org/officeDocument/2006/relationships/image" Target="../media/image70.png"/><Relationship Id="rId10" Type="http://schemas.openxmlformats.org/officeDocument/2006/relationships/image" Target="../media/image23.svg"/><Relationship Id="rId4" Type="http://schemas.openxmlformats.org/officeDocument/2006/relationships/image" Target="../media/image69.png"/><Relationship Id="rId9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Towards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Gerdus Benade</a:t>
            </a:r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6350237" y="4531509"/>
            <a:ext cx="1874329" cy="18729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0EAF4005-461B-C860-0FA9-F206EFCB0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80" r="10475" b="11895"/>
          <a:stretch>
            <a:fillRect/>
          </a:stretch>
        </p:blipFill>
        <p:spPr>
          <a:xfrm>
            <a:off x="3967435" y="4530172"/>
            <a:ext cx="1874329" cy="187432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B1D7D-BAC5-6AAA-EEDD-72F43FA1E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129" y="4126506"/>
            <a:ext cx="2262587" cy="22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B3F7510-D53B-59A0-A5CB-89924D02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314D318-CAE6-ED3B-C9F6-38D1493F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FD0356A9-9341-EC4D-A922-3FB967CEC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9F1E927-6E20-3762-E11E-C025B983F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DC500CE-E39E-27FC-18AC-41637BCC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0A2C6F7D-19D7-827F-E2F4-CDA2E5C06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996C24F-6860-E76E-9B93-3C3404EEF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44365969-EB01-363B-E520-D35FB13FE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F57D311E-3BD0-9E4F-7CF4-F23CCEA55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Act as a matching platform between donors and recipients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Historically</a:t>
                </a:r>
              </a:p>
              <a:p>
                <a:r>
                  <a:rPr lang="en-US" dirty="0"/>
                  <a:t>Vast majority of donations are successfully claimed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90% of matched items travel less than 50km</a:t>
                </a:r>
              </a:p>
              <a:p>
                <a:r>
                  <a:rPr lang="en-US" dirty="0"/>
                  <a:t>Average claim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5.5 hours, avg. deadline 210 hours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0C5-51C6-4167-0766-80D8D0B2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8" y="1152855"/>
            <a:ext cx="6566231" cy="482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allocations: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6795222" y="4873076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6795221" y="4706869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4016259" y="5976908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4016259" y="6286433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56017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Simple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head start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2D93C-DB02-2B12-7444-C9014B8D3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EB03-1DC0-BE8F-9F68-F01A30D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EBB75E3-E07F-22E4-C960-3725CDC9AE42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D8BB93-F728-8EAE-6045-5566BAE92A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8B54DF5-2788-B69B-61E2-FEEFE0FC206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2ACF41-27AE-8C27-7DC4-F0ACA43E1091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83EB74-6E45-A65C-B72F-32E7E98F0C53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4972E1-CA91-54AA-C4B3-359836DB1548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4B6274-A357-315D-CE57-BEF16D832FD9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FC9FA4-DFF3-66F9-B370-EF2A5394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3FD7-5D10-6C26-0B20-A5B02FF0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9837-308A-1C85-15C5-EAE061A5B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80B3D57-BD83-213F-5A5B-B54EE8FA5EC5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EC7D2-E5C2-0779-3930-D3656B47709F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D935A-58B5-F301-3DB5-7615B30F852E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587E2D3-9B17-FE08-E705-CC48BE713C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70D24A8-A25C-0401-EB67-9834A4D265A1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509F47-88B7-0B7B-4C01-B15E9A4A10AB}"/>
              </a:ext>
            </a:extLst>
          </p:cNvPr>
          <p:cNvCxnSpPr>
            <a:cxnSpLocks/>
          </p:cNvCxnSpPr>
          <p:nvPr/>
        </p:nvCxnSpPr>
        <p:spPr>
          <a:xfrm flipV="1">
            <a:off x="4909601" y="4754484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7F3ADF0-DABB-4839-9FE0-65C948E7DCEB}"/>
              </a:ext>
            </a:extLst>
          </p:cNvPr>
          <p:cNvSpPr/>
          <p:nvPr/>
        </p:nvSpPr>
        <p:spPr>
          <a:xfrm>
            <a:off x="3597971" y="5619362"/>
            <a:ext cx="2759688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Number/</a:t>
            </a:r>
            <a:r>
              <a:rPr lang="en-US" dirty="0" err="1"/>
              <a:t>lbs</a:t>
            </a:r>
            <a:r>
              <a:rPr lang="en-US" dirty="0"/>
              <a:t> of items</a:t>
            </a:r>
          </a:p>
          <a:p>
            <a:pPr algn="ctr"/>
            <a:r>
              <a:rPr lang="en-US" dirty="0"/>
              <a:t>Frac. of agent’s demand</a:t>
            </a:r>
          </a:p>
          <a:p>
            <a:pPr algn="ctr"/>
            <a:r>
              <a:rPr lang="en-US" dirty="0"/>
              <a:t>Recipient-specific utilities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2A1BB-C1F5-EC3E-2E63-64A01CC93D05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E920EF-BF31-E89E-26A4-0B62A64450EC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5C9149-8AA9-7946-5879-DEC293980BC3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81FB03-7395-2A1C-4EB1-850EDA8B639C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B84F-A00C-9A96-DC9C-3156C7F8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941844" cy="490963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941844" cy="4909637"/>
              </a:xfrm>
              <a:blipFill>
                <a:blip r:embed="rId2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54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971925"/>
            <a:ext cx="10816388" cy="22050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2C1FF-DEC9-3C8F-8851-F8FE2F3F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B90C-6F60-3101-71EF-1A3F763E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1353800" cy="49096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Recent time window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1353800" cy="4909637"/>
              </a:xfrm>
              <a:blipFill>
                <a:blip r:embed="rId2"/>
                <a:stretch>
                  <a:fillRect l="-1128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792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FB1BA-9838-1439-33E8-0DC67B23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1F44-BE17-B4D3-850B-B0F1B167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726"/>
            <a:ext cx="10816388" cy="4909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3CE5B-DEF4-B592-5C29-6BA02354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8BD207-D3C9-FC4D-186D-02926A96168A}"/>
              </a:ext>
            </a:extLst>
          </p:cNvPr>
          <p:cNvCxnSpPr>
            <a:cxnSpLocks/>
          </p:cNvCxnSpPr>
          <p:nvPr/>
        </p:nvCxnSpPr>
        <p:spPr>
          <a:xfrm>
            <a:off x="1578625" y="20990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7F999-0A97-2121-9861-94552B2C3AEC}"/>
              </a:ext>
            </a:extLst>
          </p:cNvPr>
          <p:cNvSpPr txBox="1"/>
          <p:nvPr/>
        </p:nvSpPr>
        <p:spPr>
          <a:xfrm>
            <a:off x="1287201" y="18347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/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/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99E1EF-67D1-9C7F-CDEB-98A4EE3B77E9}"/>
              </a:ext>
            </a:extLst>
          </p:cNvPr>
          <p:cNvCxnSpPr>
            <a:cxnSpLocks/>
          </p:cNvCxnSpPr>
          <p:nvPr/>
        </p:nvCxnSpPr>
        <p:spPr>
          <a:xfrm>
            <a:off x="1578625" y="3377843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6B272A0-92AA-2A17-4399-4055726122A1}"/>
              </a:ext>
            </a:extLst>
          </p:cNvPr>
          <p:cNvSpPr txBox="1"/>
          <p:nvPr/>
        </p:nvSpPr>
        <p:spPr>
          <a:xfrm>
            <a:off x="1287201" y="3113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/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/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/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35837B-EE9E-2E08-594F-A0D82BBDB40D}"/>
              </a:ext>
            </a:extLst>
          </p:cNvPr>
          <p:cNvCxnSpPr>
            <a:cxnSpLocks/>
          </p:cNvCxnSpPr>
          <p:nvPr/>
        </p:nvCxnSpPr>
        <p:spPr>
          <a:xfrm>
            <a:off x="1578625" y="6153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3ABFC0-1E6C-A63B-E7A5-2197ECF2AD99}"/>
              </a:ext>
            </a:extLst>
          </p:cNvPr>
          <p:cNvSpPr txBox="1"/>
          <p:nvPr/>
        </p:nvSpPr>
        <p:spPr>
          <a:xfrm>
            <a:off x="1287201" y="5892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/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/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/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/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E6ED37-C809-CF84-DC02-2279C46ED8A8}"/>
              </a:ext>
            </a:extLst>
          </p:cNvPr>
          <p:cNvSpPr txBox="1"/>
          <p:nvPr/>
        </p:nvSpPr>
        <p:spPr>
          <a:xfrm>
            <a:off x="651641" y="11073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EB490-743C-46C0-1F44-FAA0D2EB84A5}"/>
              </a:ext>
            </a:extLst>
          </p:cNvPr>
          <p:cNvSpPr txBox="1"/>
          <p:nvPr/>
        </p:nvSpPr>
        <p:spPr>
          <a:xfrm>
            <a:off x="651640" y="2384610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/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526" r="-6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6077C22-AFA6-475D-3BEF-0B2DB0E7FDC7}"/>
              </a:ext>
            </a:extLst>
          </p:cNvPr>
          <p:cNvSpPr/>
          <p:nvPr/>
        </p:nvSpPr>
        <p:spPr>
          <a:xfrm>
            <a:off x="1587057" y="19525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B1C60-C102-EE5C-0B8F-2D7FA918DC68}"/>
              </a:ext>
            </a:extLst>
          </p:cNvPr>
          <p:cNvSpPr/>
          <p:nvPr/>
        </p:nvSpPr>
        <p:spPr>
          <a:xfrm>
            <a:off x="1586660" y="1686310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43336-8DE4-B748-65A7-D5AB2C5BB189}"/>
              </a:ext>
            </a:extLst>
          </p:cNvPr>
          <p:cNvSpPr/>
          <p:nvPr/>
        </p:nvSpPr>
        <p:spPr>
          <a:xfrm>
            <a:off x="1588155" y="3228054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874343-7A92-32D0-15D9-D062B69337AE}"/>
              </a:ext>
            </a:extLst>
          </p:cNvPr>
          <p:cNvSpPr/>
          <p:nvPr/>
        </p:nvSpPr>
        <p:spPr>
          <a:xfrm>
            <a:off x="5354541" y="2918633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31966F-E7C3-3A9B-0BD2-A47951931CEC}"/>
              </a:ext>
            </a:extLst>
          </p:cNvPr>
          <p:cNvSpPr/>
          <p:nvPr/>
        </p:nvSpPr>
        <p:spPr>
          <a:xfrm>
            <a:off x="3313661" y="3078928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B2AE81-7807-557E-831A-97E17611B72A}"/>
              </a:ext>
            </a:extLst>
          </p:cNvPr>
          <p:cNvCxnSpPr>
            <a:cxnSpLocks/>
          </p:cNvCxnSpPr>
          <p:nvPr/>
        </p:nvCxnSpPr>
        <p:spPr>
          <a:xfrm>
            <a:off x="3307536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CA130F-005E-5602-0EFC-E8D4BDBDB15C}"/>
              </a:ext>
            </a:extLst>
          </p:cNvPr>
          <p:cNvCxnSpPr>
            <a:cxnSpLocks/>
          </p:cNvCxnSpPr>
          <p:nvPr/>
        </p:nvCxnSpPr>
        <p:spPr>
          <a:xfrm>
            <a:off x="5346767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40E17-F7E1-30D2-AD01-77D2BAC7BEA3}"/>
              </a:ext>
            </a:extLst>
          </p:cNvPr>
          <p:cNvSpPr/>
          <p:nvPr/>
        </p:nvSpPr>
        <p:spPr>
          <a:xfrm>
            <a:off x="1585774" y="1817355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83C324-4245-1DCE-6B43-83B7A408CDB2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8B8AB-9735-2019-B95B-EC5E3C01E8B9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D92818-1C1A-3710-1EB9-8D2ECDF81FD3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/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blipFill>
                <a:blip r:embed="rId1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6B2D722-EBAA-2369-7812-BD043C00201A}"/>
              </a:ext>
            </a:extLst>
          </p:cNvPr>
          <p:cNvSpPr/>
          <p:nvPr/>
        </p:nvSpPr>
        <p:spPr>
          <a:xfrm>
            <a:off x="1584165" y="601478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E1EC56-178D-9F61-920B-3DBD28BABA1C}"/>
              </a:ext>
            </a:extLst>
          </p:cNvPr>
          <p:cNvSpPr/>
          <p:nvPr/>
        </p:nvSpPr>
        <p:spPr>
          <a:xfrm>
            <a:off x="1583770" y="5747406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1E468F-9A9B-DCD0-0839-0234DF2FDC11}"/>
              </a:ext>
            </a:extLst>
          </p:cNvPr>
          <p:cNvSpPr/>
          <p:nvPr/>
        </p:nvSpPr>
        <p:spPr>
          <a:xfrm>
            <a:off x="1583770" y="588175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03B535-E842-B318-7477-62D098B89F93}"/>
              </a:ext>
            </a:extLst>
          </p:cNvPr>
          <p:cNvCxnSpPr>
            <a:cxnSpLocks/>
          </p:cNvCxnSpPr>
          <p:nvPr/>
        </p:nvCxnSpPr>
        <p:spPr>
          <a:xfrm>
            <a:off x="1578625" y="294830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76328F-3D59-EC83-7611-3E7EEC5534CB}"/>
              </a:ext>
            </a:extLst>
          </p:cNvPr>
          <p:cNvCxnSpPr>
            <a:cxnSpLocks/>
          </p:cNvCxnSpPr>
          <p:nvPr/>
        </p:nvCxnSpPr>
        <p:spPr>
          <a:xfrm>
            <a:off x="1578625" y="16028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367356-8C29-7D82-E050-5E9B248A2FDA}"/>
              </a:ext>
            </a:extLst>
          </p:cNvPr>
          <p:cNvCxnSpPr>
            <a:cxnSpLocks/>
          </p:cNvCxnSpPr>
          <p:nvPr/>
        </p:nvCxnSpPr>
        <p:spPr>
          <a:xfrm>
            <a:off x="1578625" y="5687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81145B-94B4-637B-C432-E6AA69CFCD25}"/>
              </a:ext>
            </a:extLst>
          </p:cNvPr>
          <p:cNvSpPr txBox="1"/>
          <p:nvPr/>
        </p:nvSpPr>
        <p:spPr>
          <a:xfrm>
            <a:off x="651640" y="3770819"/>
            <a:ext cx="405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binary priority 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67460-8FDC-4791-D38E-D63A8F5CF2A9}"/>
              </a:ext>
            </a:extLst>
          </p:cNvPr>
          <p:cNvCxnSpPr>
            <a:cxnSpLocks/>
          </p:cNvCxnSpPr>
          <p:nvPr/>
        </p:nvCxnSpPr>
        <p:spPr>
          <a:xfrm>
            <a:off x="1568322" y="4839360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CB3F15-E8DB-16F0-9A54-A8EA0C11B539}"/>
              </a:ext>
            </a:extLst>
          </p:cNvPr>
          <p:cNvSpPr txBox="1"/>
          <p:nvPr/>
        </p:nvSpPr>
        <p:spPr>
          <a:xfrm>
            <a:off x="1276898" y="455980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/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/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1331EAA2-F12A-1ED4-A009-CC8913EF938C}"/>
              </a:ext>
            </a:extLst>
          </p:cNvPr>
          <p:cNvSpPr/>
          <p:nvPr/>
        </p:nvSpPr>
        <p:spPr>
          <a:xfrm>
            <a:off x="1575835" y="469604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F1C7D3-07BE-A05D-89D9-70A105E83AD0}"/>
              </a:ext>
            </a:extLst>
          </p:cNvPr>
          <p:cNvSpPr/>
          <p:nvPr/>
        </p:nvSpPr>
        <p:spPr>
          <a:xfrm>
            <a:off x="3833391" y="4561862"/>
            <a:ext cx="3657600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9B138-3F3C-409A-E184-0A7CEC792EC7}"/>
              </a:ext>
            </a:extLst>
          </p:cNvPr>
          <p:cNvSpPr/>
          <p:nvPr/>
        </p:nvSpPr>
        <p:spPr>
          <a:xfrm>
            <a:off x="3832965" y="4429474"/>
            <a:ext cx="3657600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AF028-E9D2-6EAE-3AC5-00E7ACE76A48}"/>
              </a:ext>
            </a:extLst>
          </p:cNvPr>
          <p:cNvCxnSpPr>
            <a:cxnSpLocks/>
          </p:cNvCxnSpPr>
          <p:nvPr/>
        </p:nvCxnSpPr>
        <p:spPr>
          <a:xfrm>
            <a:off x="1568322" y="4327939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8BCD4E-1A01-B61A-8842-07467206AC03}"/>
              </a:ext>
            </a:extLst>
          </p:cNvPr>
          <p:cNvCxnSpPr>
            <a:cxnSpLocks/>
          </p:cNvCxnSpPr>
          <p:nvPr/>
        </p:nvCxnSpPr>
        <p:spPr>
          <a:xfrm>
            <a:off x="3845278" y="4318497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/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1BF7B49-8D4E-91D6-F51B-D3933D060928}"/>
              </a:ext>
            </a:extLst>
          </p:cNvPr>
          <p:cNvCxnSpPr>
            <a:cxnSpLocks/>
          </p:cNvCxnSpPr>
          <p:nvPr/>
        </p:nvCxnSpPr>
        <p:spPr>
          <a:xfrm>
            <a:off x="7504854" y="5986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8" grpId="0" animBg="1"/>
      <p:bldP spid="32" grpId="0" animBg="1"/>
      <p:bldP spid="33" grpId="0" animBg="1"/>
      <p:bldP spid="15" grpId="0" animBg="1"/>
      <p:bldP spid="22" grpId="0" animBg="1"/>
      <p:bldP spid="27" grpId="0" animBg="1"/>
      <p:bldP spid="29" grpId="0" animBg="1"/>
      <p:bldP spid="6" grpId="0"/>
      <p:bldP spid="7" grpId="0"/>
      <p:bldP spid="8" grpId="0"/>
      <p:bldP spid="23" grpId="0" animBg="1"/>
      <p:bldP spid="38" grpId="0" animBg="1"/>
      <p:bldP spid="39" grpId="0" animBg="1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  <a:blipFill>
                <a:blip r:embed="rId3"/>
                <a:stretch>
                  <a:fillRect l="-1288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692271-81E6-CEFD-D87B-220CCAB86D51}"/>
              </a:ext>
            </a:extLst>
          </p:cNvPr>
          <p:cNvCxnSpPr>
            <a:cxnSpLocks/>
          </p:cNvCxnSpPr>
          <p:nvPr/>
        </p:nvCxnSpPr>
        <p:spPr>
          <a:xfrm>
            <a:off x="4333459" y="2862473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F6518-DF4E-E7BB-017D-7E69A14387B9}"/>
              </a:ext>
            </a:extLst>
          </p:cNvPr>
          <p:cNvCxnSpPr>
            <a:cxnSpLocks/>
          </p:cNvCxnSpPr>
          <p:nvPr/>
        </p:nvCxnSpPr>
        <p:spPr>
          <a:xfrm>
            <a:off x="4134676" y="3044729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/>
              <p:nvPr/>
            </p:nvSpPr>
            <p:spPr>
              <a:xfrm>
                <a:off x="1479819" y="2589233"/>
                <a:ext cx="26566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Value </a:t>
                </a:r>
                <a:r>
                  <a:rPr lang="en-US" dirty="0" err="1"/>
                  <a:t>fn</a:t>
                </a:r>
                <a:r>
                  <a:rPr lang="en-US" dirty="0"/>
                  <a:t>: weight received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b="0" i="0" dirty="0" smtClean="0"/>
                        <m:t>       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19" y="2589233"/>
                <a:ext cx="2656625" cy="646331"/>
              </a:xfrm>
              <a:prstGeom prst="rect">
                <a:avLst/>
              </a:prstGeom>
              <a:blipFill>
                <a:blip r:embed="rId5"/>
                <a:stretch>
                  <a:fillRect t="-566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61160CB-3813-645D-2042-66F69A260085}"/>
              </a:ext>
            </a:extLst>
          </p:cNvPr>
          <p:cNvSpPr/>
          <p:nvPr/>
        </p:nvSpPr>
        <p:spPr>
          <a:xfrm>
            <a:off x="5029198" y="3458821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FF3B66-3860-6AFE-559F-C4086909627E}"/>
              </a:ext>
            </a:extLst>
          </p:cNvPr>
          <p:cNvSpPr/>
          <p:nvPr/>
        </p:nvSpPr>
        <p:spPr>
          <a:xfrm>
            <a:off x="5908807" y="2961864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CB515F-02E4-2677-4FAC-EAF9CA5EACE9}"/>
              </a:ext>
            </a:extLst>
          </p:cNvPr>
          <p:cNvSpPr/>
          <p:nvPr/>
        </p:nvSpPr>
        <p:spPr>
          <a:xfrm>
            <a:off x="6887188" y="3235564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843494-1F2D-2AC5-AF95-7EF46AC94B17}"/>
              </a:ext>
            </a:extLst>
          </p:cNvPr>
          <p:cNvSpPr/>
          <p:nvPr/>
        </p:nvSpPr>
        <p:spPr>
          <a:xfrm>
            <a:off x="7997905" y="2673629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6D3A3-7B75-D226-1665-B377CA31DF8C}"/>
              </a:ext>
            </a:extLst>
          </p:cNvPr>
          <p:cNvSpPr txBox="1"/>
          <p:nvPr/>
        </p:nvSpPr>
        <p:spPr>
          <a:xfrm>
            <a:off x="7972424" y="30760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B5A60-F42A-AD9A-9DD1-AA19550DD55F}"/>
              </a:ext>
            </a:extLst>
          </p:cNvPr>
          <p:cNvSpPr txBox="1"/>
          <p:nvPr/>
        </p:nvSpPr>
        <p:spPr>
          <a:xfrm>
            <a:off x="5881787" y="31988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EED37A-4146-9F09-F6C0-E698ADB54C6B}"/>
              </a:ext>
            </a:extLst>
          </p:cNvPr>
          <p:cNvSpPr txBox="1"/>
          <p:nvPr/>
        </p:nvSpPr>
        <p:spPr>
          <a:xfrm>
            <a:off x="6918031" y="3346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68E0D-BBFC-9BE2-A61C-39C2E5E18F22}"/>
              </a:ext>
            </a:extLst>
          </p:cNvPr>
          <p:cNvSpPr txBox="1"/>
          <p:nvPr/>
        </p:nvSpPr>
        <p:spPr>
          <a:xfrm>
            <a:off x="5062226" y="34671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/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0.5             0               0.2                  0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8197" r="-1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855F1D-E42D-9D88-B569-BE67E3EA734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5213069" y="3043664"/>
            <a:ext cx="0" cy="423511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A3560F-CC31-9340-B38B-23A9B4D68158}"/>
              </a:ext>
            </a:extLst>
          </p:cNvPr>
          <p:cNvCxnSpPr>
            <a:cxnSpLocks/>
          </p:cNvCxnSpPr>
          <p:nvPr/>
        </p:nvCxnSpPr>
        <p:spPr>
          <a:xfrm>
            <a:off x="7065658" y="3043664"/>
            <a:ext cx="0" cy="1811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765FA5-8D65-32CE-4891-24C28CA440C2}"/>
              </a:ext>
            </a:extLst>
          </p:cNvPr>
          <p:cNvSpPr txBox="1"/>
          <p:nvPr/>
        </p:nvSpPr>
        <p:spPr>
          <a:xfrm>
            <a:off x="1692182" y="3178072"/>
            <a:ext cx="218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New item: weight 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EC2A09-2F8A-1AB2-799C-E0F0F94B9989}"/>
              </a:ext>
            </a:extLst>
          </p:cNvPr>
          <p:cNvSpPr txBox="1"/>
          <p:nvPr/>
        </p:nvSpPr>
        <p:spPr>
          <a:xfrm>
            <a:off x="5191314" y="306945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1600" dirty="0">
                <a:solidFill>
                  <a:srgbClr val="C00000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/>
              <p:nvPr/>
            </p:nvSpPr>
            <p:spPr>
              <a:xfrm>
                <a:off x="7001593" y="297087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970870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/>
              <p:nvPr/>
            </p:nvSpPr>
            <p:spPr>
              <a:xfrm>
                <a:off x="10105081" y="5104990"/>
                <a:ext cx="22469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need / 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how long you need access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081" y="5104990"/>
                <a:ext cx="2246918" cy="646331"/>
              </a:xfrm>
              <a:prstGeom prst="rect">
                <a:avLst/>
              </a:prstGeom>
              <a:blipFill>
                <a:blip r:embed="rId8"/>
                <a:stretch>
                  <a:fillRect l="-24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727E3ED-365C-F140-F2BF-FD342F07EEB8}"/>
              </a:ext>
            </a:extLst>
          </p:cNvPr>
          <p:cNvCxnSpPr>
            <a:cxnSpLocks/>
          </p:cNvCxnSpPr>
          <p:nvPr/>
        </p:nvCxnSpPr>
        <p:spPr>
          <a:xfrm rot="10800000">
            <a:off x="8874177" y="5009770"/>
            <a:ext cx="1229196" cy="418386"/>
          </a:xfrm>
          <a:prstGeom prst="bentConnector3">
            <a:avLst>
              <a:gd name="adj1" fmla="val 9939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9F3BF7-4CE8-1DBD-BBFC-8AD545440E88}"/>
              </a:ext>
            </a:extLst>
          </p:cNvPr>
          <p:cNvCxnSpPr>
            <a:cxnSpLocks/>
          </p:cNvCxnSpPr>
          <p:nvPr/>
        </p:nvCxnSpPr>
        <p:spPr>
          <a:xfrm flipH="1">
            <a:off x="4333459" y="3825013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/>
                  <a:t>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4"/>
                <a:stretch>
                  <a:fillRect l="-936" t="-2381" r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Combine with 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prefixes each time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/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Any achievable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can be achieved with a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0" dirty="0"/>
                  <a:t> as priority set.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set, find the optimal priority time with an LP.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blipFill>
                <a:blip r:embed="rId11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you can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12"/>
                <a:stretch>
                  <a:fillRect l="-936" t="-2381" r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884D93-9502-DD4D-D6F7-99F73587486B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20530E-4A8D-8E08-C30A-A308F13F71BC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3FD7A6-2143-1077-C6E6-112B08461B0C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EBD7E1-A98D-A03C-A30B-5E27337C31C2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D3063C-A807-5DCB-DF48-DA52A4928D60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081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can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08197"/>
              </a:xfrm>
              <a:prstGeom prst="rect">
                <a:avLst/>
              </a:prstGeom>
              <a:blipFill>
                <a:blip r:embed="rId3"/>
                <a:stretch>
                  <a:fillRect l="-911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</a:t>
            </a:r>
          </a:p>
          <a:p>
            <a:r>
              <a:rPr lang="en-US" dirty="0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1 + </a:t>
            </a:r>
          </a:p>
          <a:p>
            <a:r>
              <a:rPr lang="en-US" dirty="0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25DF1B-BB48-ACE4-38EB-7EB947ECB7B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37780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74140-BD9F-2079-DAEF-53864428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CDF986-0939-B7C8-FCFE-6A3AA9DDAF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5302-F61E-05F3-FD8F-906D97FF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29288D-7D4C-B905-342B-2ADC6A9AE78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5010D-30D7-969D-3079-B9B14C5A3F3A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081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can find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5010D-30D7-969D-3079-B9B14C5A3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08197"/>
              </a:xfrm>
              <a:prstGeom prst="rect">
                <a:avLst/>
              </a:prstGeom>
              <a:blipFill>
                <a:blip r:embed="rId4"/>
                <a:stretch>
                  <a:fillRect l="-911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7B26890E-2A3C-6391-020D-30B7A4F725C5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596A7E-A4AA-3C8B-F486-C4B137CD9875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2B0BFE2-39F9-E325-685C-FAD7CCD35655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925B53-F4F7-9B76-2C20-2A9ED5B6F86B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923FD00-0D96-01FA-F7D1-E3EE79212944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9C3B520F-6E28-A7C9-1E97-F24F5AE81B00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2ED6D8-8E49-1913-2DBD-53440E109BCC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4A05716-F084-5ECB-E6CA-4E5E23BBEFE1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7585CB9-3DAD-3E68-E44A-957638B65BE4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D575A5-A43C-8CB0-A8B6-8AE94D579C34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5E8DE8-60D4-8E21-E6B4-38F64505278F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A319BE-C424-01A9-92E0-BEAA16B2ADCF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14868336-5048-874E-A32A-B74F8AA8D1CB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23F521-C06A-411D-6A1D-141C94F6919E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D00404-B9B5-8618-FFE9-D5C31EE91351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EDED99-DC77-1D2F-60A4-C62AD124BA65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BE4A760-27C1-3C0E-AA4A-3B5D02BCDA5F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2CD8FC-5ED5-D0D6-A592-EEF146488669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7E3EA-1C54-AD95-7156-47FE0AC6874E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27CC0D9-95FA-31CF-C80B-0E2AB82A0D71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2715BC-43EA-1059-BE61-B7932BEB4E6C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2579CFD-994F-BF35-A8BE-C06E7B34BE41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6E25ACB-3FB3-6D23-9B0E-FD3778FFB432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4717A0-DBDA-A381-A0F7-2E990D8DEAD0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519749-4234-FA34-449E-8D9160B455D3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7EDA7BFB-9515-8B3E-E89A-C5CFF77A63D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91E011E3-2853-D6EE-B5C5-D3947EF76A4E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737B066-0101-12BA-3798-8C1A72749ED8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ED2BB7-BE00-808A-2131-D7165A5CB66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6E338-04DA-491E-7C6F-6DA1DAECF95B}"/>
              </a:ext>
            </a:extLst>
          </p:cNvPr>
          <p:cNvSpPr/>
          <p:nvPr/>
        </p:nvSpPr>
        <p:spPr>
          <a:xfrm>
            <a:off x="3328720" y="4896614"/>
            <a:ext cx="2817224" cy="266690"/>
          </a:xfrm>
          <a:prstGeom prst="rect">
            <a:avLst/>
          </a:prstGeom>
          <a:solidFill>
            <a:srgbClr val="FFC000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081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can find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08197"/>
              </a:xfrm>
              <a:prstGeom prst="rect">
                <a:avLst/>
              </a:prstGeom>
              <a:blipFill>
                <a:blip r:embed="rId4"/>
                <a:stretch>
                  <a:fillRect l="-911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/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3612E2D5-A130-D8D8-AB35-1D2161330A21}"/>
              </a:ext>
            </a:extLst>
          </p:cNvPr>
          <p:cNvSpPr/>
          <p:nvPr/>
        </p:nvSpPr>
        <p:spPr>
          <a:xfrm>
            <a:off x="4474988" y="5692651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42E63F3-3267-2AB1-98D4-FC44C0DA4DE4}"/>
              </a:ext>
            </a:extLst>
          </p:cNvPr>
          <p:cNvSpPr/>
          <p:nvPr/>
        </p:nvSpPr>
        <p:spPr>
          <a:xfrm>
            <a:off x="6955117" y="5692651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D330C2-7186-D513-2297-C216BF087452}"/>
              </a:ext>
            </a:extLst>
          </p:cNvPr>
          <p:cNvSpPr/>
          <p:nvPr/>
        </p:nvSpPr>
        <p:spPr>
          <a:xfrm>
            <a:off x="9085087" y="5694763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FAADF8-123A-1BA1-3032-28FC96FA88ED}"/>
              </a:ext>
            </a:extLst>
          </p:cNvPr>
          <p:cNvSpPr/>
          <p:nvPr/>
        </p:nvSpPr>
        <p:spPr>
          <a:xfrm>
            <a:off x="3591438" y="5691882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5239FB-1D61-0226-B53C-FEC010E45E99}"/>
              </a:ext>
            </a:extLst>
          </p:cNvPr>
          <p:cNvSpPr/>
          <p:nvPr/>
        </p:nvSpPr>
        <p:spPr>
          <a:xfrm>
            <a:off x="5576261" y="5692792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8EE58-0BA9-B14B-860F-8D88CEEA37EA}"/>
              </a:ext>
            </a:extLst>
          </p:cNvPr>
          <p:cNvSpPr/>
          <p:nvPr/>
        </p:nvSpPr>
        <p:spPr>
          <a:xfrm>
            <a:off x="7936644" y="5692651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717565-A0AB-E93B-6DE3-EC7A05489FDC}"/>
              </a:ext>
            </a:extLst>
          </p:cNvPr>
          <p:cNvSpPr/>
          <p:nvPr/>
        </p:nvSpPr>
        <p:spPr>
          <a:xfrm>
            <a:off x="2960062" y="5691882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6049ED-8AD0-D46A-61F1-203222B1CE00}"/>
              </a:ext>
            </a:extLst>
          </p:cNvPr>
          <p:cNvSpPr txBox="1"/>
          <p:nvPr/>
        </p:nvSpPr>
        <p:spPr>
          <a:xfrm>
            <a:off x="213196" y="5640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65C9D5-5E8A-D824-C78E-EC6A3723CAB7}"/>
              </a:ext>
            </a:extLst>
          </p:cNvPr>
          <p:cNvSpPr txBox="1"/>
          <p:nvPr/>
        </p:nvSpPr>
        <p:spPr>
          <a:xfrm>
            <a:off x="10638370" y="562123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2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C3518-5E8D-F312-46E2-9230664DED7A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C1D89-2429-81AB-9A59-53E04FB89AD2}"/>
              </a:ext>
            </a:extLst>
          </p:cNvPr>
          <p:cNvSpPr txBox="1"/>
          <p:nvPr/>
        </p:nvSpPr>
        <p:spPr>
          <a:xfrm>
            <a:off x="319355" y="58857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1412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9" grpId="0"/>
      <p:bldP spid="101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081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can find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08197"/>
              </a:xfrm>
              <a:prstGeom prst="rect">
                <a:avLst/>
              </a:prstGeom>
              <a:blipFill>
                <a:blip r:embed="rId4"/>
                <a:stretch>
                  <a:fillRect l="-911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/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blipFill>
                <a:blip r:embed="rId5"/>
                <a:stretch>
                  <a:fillRect l="-817" t="-6410" r="-168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29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Three valuation functions: Number of items, total pounds,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5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6D13-2DB4-79B7-6454-91A8C888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1987-E7A2-9B3F-1D3D-F55A6857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1BDC-FA97-73B9-A71F-7CE96F0A7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5A601F-0924-E1B3-DAFF-DF99F87F72DA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474BBB-3F41-96E4-E843-545276BA3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BB19F0-7E1C-DE1D-8E5C-672998D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93EA8E-35B6-C813-8076-038D4AE4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B6F3831-A8D4-91D4-9D6F-043574847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2" y="2248884"/>
            <a:ext cx="11015747" cy="40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56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304925" y="2236305"/>
            <a:ext cx="9560289" cy="316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462BFC-B6D7-4F59-9ED7-45B8B7DB6E52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C7BC1B-DFEE-8F2A-3D8D-0E205BBA3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0745E-9529-8FF1-05FC-ECCBA6E12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9738E-7315-76EF-63AC-728EE0BC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DD215-9AA5-51B6-DEA1-5D4C26ABADD0}"/>
              </a:ext>
            </a:extLst>
          </p:cNvPr>
          <p:cNvSpPr/>
          <p:nvPr/>
        </p:nvSpPr>
        <p:spPr>
          <a:xfrm>
            <a:off x="646043" y="2186608"/>
            <a:ext cx="10515600" cy="253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C3A96-2D72-4A9E-F138-F067E958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84" y="2371011"/>
            <a:ext cx="5920840" cy="44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B18B-AB53-3135-EBF8-A07CD98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025B-CE69-5D47-39D0-7A2DCF93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E24D-7048-30E6-D3EE-EB4F3AAF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AF449-8D22-8B33-8658-93C760F7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714"/>
          <a:stretch>
            <a:fillRect/>
          </a:stretch>
        </p:blipFill>
        <p:spPr>
          <a:xfrm>
            <a:off x="1304925" y="277691"/>
            <a:ext cx="9582150" cy="1948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FCFA18-1B5D-9570-068E-96A0822B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088"/>
          <a:stretch>
            <a:fillRect/>
          </a:stretch>
        </p:blipFill>
        <p:spPr>
          <a:xfrm>
            <a:off x="1304925" y="1180499"/>
            <a:ext cx="9582150" cy="23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4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406E-412B-4E29-E1E9-48B754A3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4618-AC7D-D3C3-03E5-CDDF0E2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3012-D210-282D-4D0F-4553F7F78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2A6A1-44CB-0C61-B8C3-F3EF43532923}"/>
              </a:ext>
            </a:extLst>
          </p:cNvPr>
          <p:cNvGrpSpPr/>
          <p:nvPr/>
        </p:nvGrpSpPr>
        <p:grpSpPr>
          <a:xfrm>
            <a:off x="1304925" y="277691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1DC10-E39D-FEC3-DA38-FDD4F556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D5FC81-8944-F0CB-0C3B-D28BF560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16B760-35D1-C124-D6D8-FF947051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512ED9-8519-6B1C-901D-9E53DB2D6C25}"/>
              </a:ext>
            </a:extLst>
          </p:cNvPr>
          <p:cNvSpPr/>
          <p:nvPr/>
        </p:nvSpPr>
        <p:spPr>
          <a:xfrm>
            <a:off x="1304925" y="3463878"/>
            <a:ext cx="4910138" cy="995420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0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EBF6-10F6-DACE-6385-3E376E66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increase in claim times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A5E5D-145C-47D3-A0F8-A1EF5721F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Find optimal PL </a:t>
                </a:r>
                <a:r>
                  <a:rPr lang="en-US" dirty="0" err="1"/>
                  <a:t>s.t.</a:t>
                </a:r>
                <a:r>
                  <a:rPr lang="en-US" dirty="0"/>
                  <a:t> upper bound on the maximum delay in notification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{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 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A5E5D-145C-47D3-A0F8-A1EF5721F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2957558-09D3-459A-E655-1A31BCF8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17"/>
          <a:stretch>
            <a:fillRect/>
          </a:stretch>
        </p:blipFill>
        <p:spPr>
          <a:xfrm>
            <a:off x="2673644" y="2430638"/>
            <a:ext cx="6076656" cy="442736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03289FF-4725-7190-5765-988444D6E884}"/>
              </a:ext>
            </a:extLst>
          </p:cNvPr>
          <p:cNvSpPr/>
          <p:nvPr/>
        </p:nvSpPr>
        <p:spPr>
          <a:xfrm>
            <a:off x="8404225" y="4441825"/>
            <a:ext cx="79375" cy="76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Pilot started in June</a:t>
            </a:r>
          </a:p>
          <a:p>
            <a:r>
              <a:rPr lang="en-US" dirty="0"/>
              <a:t>Ongoing: improving data collection and transparency</a:t>
            </a:r>
          </a:p>
          <a:p>
            <a:r>
              <a:rPr lang="en-US" dirty="0"/>
              <a:t>Open questions: </a:t>
            </a:r>
          </a:p>
          <a:p>
            <a:pPr lvl="1"/>
            <a:r>
              <a:rPr lang="en-US" dirty="0"/>
              <a:t>Other fairness notions</a:t>
            </a:r>
          </a:p>
          <a:p>
            <a:pPr lvl="1"/>
            <a:r>
              <a:rPr lang="en-US" dirty="0"/>
              <a:t>Improving over this </a:t>
            </a:r>
            <a:r>
              <a:rPr lang="en-US"/>
              <a:t>myopic version</a:t>
            </a:r>
            <a:endParaRPr lang="en-US" dirty="0"/>
          </a:p>
          <a:p>
            <a:pPr lvl="1"/>
            <a:r>
              <a:rPr lang="en-US" dirty="0"/>
              <a:t>When to offer transportation</a:t>
            </a:r>
          </a:p>
          <a:p>
            <a:pPr lvl="1"/>
            <a:r>
              <a:rPr lang="en-US" dirty="0"/>
              <a:t>Storage space and splitting goods</a:t>
            </a:r>
          </a:p>
        </p:txBody>
      </p:sp>
      <p:pic>
        <p:nvPicPr>
          <p:cNvPr id="1026" name="Picture 2" descr="Coming Soon Hanging Sign On White Stock Footage Video (100% Royalty-free)  1080843407 | Shutterstock">
            <a:extLst>
              <a:ext uri="{FF2B5EF4-FFF2-40B4-BE49-F238E27FC236}">
                <a16:creationId xmlns:a16="http://schemas.microsoft.com/office/drawing/2014/main" id="{F9E57A24-35DA-3DD5-7632-637558DF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7374" r="29242" b="14241"/>
          <a:stretch/>
        </p:blipFill>
        <p:spPr bwMode="auto">
          <a:xfrm rot="1464934">
            <a:off x="10731109" y="340660"/>
            <a:ext cx="1634836" cy="175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558553"/>
            <a:ext cx="18422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2C70355-730D-0AF4-4DFF-C48AC120A352}"/>
              </a:ext>
            </a:extLst>
          </p:cNvPr>
          <p:cNvSpPr/>
          <p:nvPr/>
        </p:nvSpPr>
        <p:spPr>
          <a:xfrm rot="2884041">
            <a:off x="11443360" y="-202282"/>
            <a:ext cx="1358118" cy="747986"/>
          </a:xfrm>
          <a:prstGeom prst="triangle">
            <a:avLst/>
          </a:prstGeom>
          <a:solidFill>
            <a:srgbClr val="60C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854B9-E435-C84D-7EFA-938FAD9D7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7129" y="4126506"/>
            <a:ext cx="2262587" cy="22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89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Food rescue in OM</a:t>
            </a:r>
          </a:p>
          <a:p>
            <a:pPr lvl="1"/>
            <a:r>
              <a:rPr lang="en-US" dirty="0"/>
              <a:t>Ata et al. (2019), </a:t>
            </a:r>
            <a:r>
              <a:rPr lang="en-US" dirty="0" err="1"/>
              <a:t>Manshadi</a:t>
            </a:r>
            <a:r>
              <a:rPr lang="en-US" dirty="0"/>
              <a:t> and </a:t>
            </a:r>
            <a:r>
              <a:rPr lang="en-US" dirty="0" err="1"/>
              <a:t>Rodilitz</a:t>
            </a:r>
            <a:r>
              <a:rPr lang="en-US" dirty="0"/>
              <a:t> (2022)</a:t>
            </a:r>
          </a:p>
          <a:p>
            <a:r>
              <a:rPr lang="en-US" dirty="0">
                <a:solidFill>
                  <a:schemeClr val="accent5"/>
                </a:solidFill>
              </a:rPr>
              <a:t>Food waste in OM</a:t>
            </a:r>
          </a:p>
          <a:p>
            <a:pPr lvl="1"/>
            <a:r>
              <a:rPr lang="en-US" dirty="0" err="1"/>
              <a:t>Akkaş</a:t>
            </a:r>
            <a:r>
              <a:rPr lang="en-US" dirty="0"/>
              <a:t> (2019), </a:t>
            </a:r>
            <a:r>
              <a:rPr lang="en-US" dirty="0" err="1"/>
              <a:t>Akkaş</a:t>
            </a:r>
            <a:r>
              <a:rPr lang="en-US" dirty="0"/>
              <a:t> and Gaur (2022), </a:t>
            </a:r>
            <a:r>
              <a:rPr lang="en-US" dirty="0" err="1"/>
              <a:t>Akkaş</a:t>
            </a:r>
            <a:r>
              <a:rPr lang="en-US" dirty="0"/>
              <a:t> and </a:t>
            </a:r>
            <a:r>
              <a:rPr lang="en-US" dirty="0" err="1"/>
              <a:t>Honhon</a:t>
            </a:r>
            <a:r>
              <a:rPr lang="en-US" dirty="0"/>
              <a:t> (2022, 2023), </a:t>
            </a:r>
            <a:r>
              <a:rPr lang="en-US" dirty="0" err="1"/>
              <a:t>Belavina</a:t>
            </a:r>
            <a:r>
              <a:rPr lang="en-US" dirty="0"/>
              <a:t> (2021), Wu and </a:t>
            </a:r>
            <a:r>
              <a:rPr lang="en-US" dirty="0" err="1"/>
              <a:t>Honhon</a:t>
            </a:r>
            <a:r>
              <a:rPr lang="en-US" dirty="0"/>
              <a:t> (2023), …</a:t>
            </a:r>
          </a:p>
          <a:p>
            <a:r>
              <a:rPr lang="en-US" dirty="0">
                <a:solidFill>
                  <a:schemeClr val="accent5"/>
                </a:solidFill>
              </a:rPr>
              <a:t>Fairness (motivated by a food donation context)</a:t>
            </a:r>
          </a:p>
          <a:p>
            <a:pPr lvl="1"/>
            <a:r>
              <a:rPr lang="en-US" dirty="0"/>
              <a:t>Lee et al. (2019), </a:t>
            </a:r>
            <a:r>
              <a:rPr lang="en-US" dirty="0" err="1"/>
              <a:t>Manshadi</a:t>
            </a:r>
            <a:r>
              <a:rPr lang="en-US" dirty="0"/>
              <a:t> et al. (2023), Prendergast (2022), Shi et al. (2020), Sinclair et al. (2022), …</a:t>
            </a:r>
          </a:p>
        </p:txBody>
      </p:sp>
    </p:spTree>
    <p:extLst>
      <p:ext uri="{BB962C8B-B14F-4D97-AF65-F5344CB8AC3E}">
        <p14:creationId xmlns:p14="http://schemas.microsoft.com/office/powerpoint/2010/main" val="4238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Existing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EE7-670C-22C0-36EC-EBE368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BA394A-3AB5-B40C-B7D4-9DB01436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493" y="278015"/>
            <a:ext cx="6516162" cy="49101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DAD053-D7FC-6860-646F-FF13AC0F7658}"/>
              </a:ext>
            </a:extLst>
          </p:cNvPr>
          <p:cNvGrpSpPr/>
          <p:nvPr/>
        </p:nvGrpSpPr>
        <p:grpSpPr>
          <a:xfrm>
            <a:off x="521497" y="3250182"/>
            <a:ext cx="6609456" cy="3549977"/>
            <a:chOff x="4914361" y="1019503"/>
            <a:chExt cx="6609456" cy="3549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5BA2-6F16-D6E7-8C78-E9DD192C5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509"/>
            <a:stretch/>
          </p:blipFill>
          <p:spPr>
            <a:xfrm>
              <a:off x="4914361" y="1019503"/>
              <a:ext cx="6609456" cy="22281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FC4D1-F94E-D35B-8F15-53889B477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536"/>
            <a:stretch/>
          </p:blipFill>
          <p:spPr>
            <a:xfrm>
              <a:off x="4914361" y="3234666"/>
              <a:ext cx="6609456" cy="13348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664FA7-C740-241E-8C33-47439764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28" y="63046"/>
            <a:ext cx="5921346" cy="53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6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4CD-6684-3E7D-2A62-E2DF1569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E745-E0E9-6B8A-5F0D-62ABADAF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58F1FE-8B90-92B0-F584-F8C6CAB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19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Agents have values for items</a:t>
            </a:r>
          </a:p>
          <a:p>
            <a:r>
              <a:rPr lang="en-US"/>
              <a:t>Fairness metric: envy	</a:t>
            </a:r>
          </a:p>
          <a:p>
            <a:r>
              <a:rPr lang="en-US"/>
              <a:t>Algorithm decides allocation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We don’t know item values</a:t>
            </a:r>
          </a:p>
          <a:p>
            <a:r>
              <a:rPr lang="en-US"/>
              <a:t>Can’t use envy as metric</a:t>
            </a:r>
          </a:p>
          <a:p>
            <a:r>
              <a:rPr lang="en-US"/>
              <a:t>Algorithm doesn’t get to allocate</a:t>
            </a:r>
          </a:p>
          <a:p>
            <a:r>
              <a:rPr lang="en-US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list: Ordering of recipients with announcement times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2-stage/binary priority list: Subset of recipients, priority time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2EFD-85B4-ED2E-D397-02561B39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8" y="254650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36BA22-65E4-F7DB-69C9-99CEFE9D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C24F-0F10-441E-C3E8-3CC16D39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4275BF-088A-844F-B3A1-2C494A1308B9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/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blipFill>
                <a:blip r:embed="rId4"/>
                <a:stretch>
                  <a:fillRect l="-205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D27ECCC-9AF9-C3B2-A250-F96E851E7F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C18579-6601-1B7D-38E6-5391219A47C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10" y="4718909"/>
            <a:ext cx="658774" cy="88798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22765-E7F5-3502-E654-28E6426F5DEF}"/>
              </a:ext>
            </a:extLst>
          </p:cNvPr>
          <p:cNvCxnSpPr>
            <a:cxnSpLocks/>
          </p:cNvCxnSpPr>
          <p:nvPr/>
        </p:nvCxnSpPr>
        <p:spPr>
          <a:xfrm flipV="1">
            <a:off x="4968909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E570F859-E09B-D692-5541-EAF977CDB37B}"/>
              </a:ext>
            </a:extLst>
          </p:cNvPr>
          <p:cNvSpPr/>
          <p:nvPr/>
        </p:nvSpPr>
        <p:spPr>
          <a:xfrm>
            <a:off x="3741647" y="5619362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D431C-FB40-1DF5-A9E7-7023735703B9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Feasible fractional allocations by deadline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03290-F57A-6CA4-5489-0C5796E3EE6D}"/>
              </a:ext>
            </a:extLst>
          </p:cNvPr>
          <p:cNvCxnSpPr>
            <a:cxnSpLocks/>
          </p:cNvCxnSpPr>
          <p:nvPr/>
        </p:nvCxnSpPr>
        <p:spPr>
          <a:xfrm flipV="1">
            <a:off x="2486585" y="4934352"/>
            <a:ext cx="0" cy="59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2CA63D-FDDC-4AB7-43D3-3BAAC6D56807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D76D98-0EB5-F2F9-43E4-92CB2D9BF6F1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8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0F7438-1404-89FB-8C48-79111134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71CD-0866-E1BE-3F47-AEF5CDD3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78B7-4989-9078-B034-3C3EFCF17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Objective: Rawlsian fairness – maximize worst-off agent</a:t>
                </a:r>
              </a:p>
              <a:p>
                <a:r>
                  <a:rPr lang="en-US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r>
                  <a:rPr lang="en-US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6B2AC1-5EBF-4CA7-E939-AA1979C908F1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1A91B3-481C-A54F-E4B5-421DF761CDF0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4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881FDD-B95C-F05C-222C-A9BC0065AEF4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70D685-C431-2C7E-7A16-591D85CF1A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C52C86C-7031-7397-0407-68D93A25C237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19598-1C3C-E9A1-C264-80ABFE1BDEE2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02EA4A9-83AD-0322-F366-4F8CC82286B6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B2D976-8E38-8DCC-7535-CCF94CBD2E53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6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EA4E78-5CAD-EF7B-9155-5E97B4B0E7FB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AF598D-E1FD-BED7-EC84-9CE190285311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4312FD-350C-D59C-692F-77B5B737775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/>
                  <a:t> allocate uniformly</a:t>
                </a:r>
              </a:p>
              <a:p>
                <a:r>
                  <a:rPr lang="en-US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693098" y="2244862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01674" y="19805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/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00247" y="2095073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466631" y="1785652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423371" y="1945947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422009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461240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693098" y="1815326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recipient sets a pickup radius, on avg. ~55km.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62037A6E-44E0-6107-9A72-41B9F915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endParaRPr lang="en-US" sz="2400"/>
              </a:p>
              <a:p>
                <a:pPr algn="ctr">
                  <a:spcAft>
                    <a:spcPts val="600"/>
                  </a:spcAft>
                </a:pP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 and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later items, do binary search on the objective function</a:t>
                </a:r>
              </a:p>
              <a:p>
                <a:pPr lvl="1"/>
                <a:r>
                  <a:rPr lang="en-US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check all prefixes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B785D50F-7597-786D-174F-6188552AF1CB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4239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838C8962-9D6A-9743-0FE1-3CDE162B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41D45CE-020B-EDB1-D4C1-A5994E0E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9802B07-F1CB-C61C-7418-60F78CA9E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923F4D7-4D33-E2E5-895A-8C850B37D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AB2B2AD-C82A-283E-F331-B09B31D0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4C724FD7-EB71-8B43-9231-53067DBA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451169E-A1D6-231C-F40B-2D9ABC92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B52CBAC4-D521-54AD-5637-5CC66D80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34223643-F755-7CFC-5E76-7706812F3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311791" y="2337071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431945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8FB74C72-B45D-80D2-E921-FEE7C6E2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30A57F7-94AF-154C-D493-6DFF8E6A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BB03C42-74D1-19AB-99CF-FDBD0138C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6173</TotalTime>
  <Words>3326</Words>
  <Application>Microsoft Office PowerPoint</Application>
  <PresentationFormat>Widescreen</PresentationFormat>
  <Paragraphs>658</Paragraphs>
  <Slides>53</Slides>
  <Notes>31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1_Office Theme</vt:lpstr>
      <vt:lpstr>Towards Rawlsian fairness in food rescue</vt:lpstr>
      <vt:lpstr>Food insecurity and waste is common</vt:lpstr>
      <vt:lpstr>Setting: a national food rescue platform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Historical allocations: May 2021 – Sept 2023</vt:lpstr>
      <vt:lpstr>Simple idea to improve fairness Prioritize select recipients by  giving them a head start </vt:lpstr>
      <vt:lpstr>Priority lists</vt:lpstr>
      <vt:lpstr>Model</vt:lpstr>
      <vt:lpstr>Model</vt:lpstr>
      <vt:lpstr>Valuation function</vt:lpstr>
      <vt:lpstr>Valuation function</vt:lpstr>
      <vt:lpstr>Example</vt:lpstr>
      <vt:lpstr>Warm-up: Allocating the first item</vt:lpstr>
      <vt:lpstr>A simple priority index for optimal priority lists</vt:lpstr>
      <vt:lpstr>Binary priority lists</vt:lpstr>
      <vt:lpstr>Binary priority lists</vt:lpstr>
      <vt:lpstr>n-stage priority lists</vt:lpstr>
      <vt:lpstr>n-stage priority lists</vt:lpstr>
      <vt:lpstr>n-stage priority lists</vt:lpstr>
      <vt:lpstr>n-stage priority lists</vt:lpstr>
      <vt:lpstr>Quantifying the practical  impact of priority lists</vt:lpstr>
      <vt:lpstr>Simulations calibrated by operations in Florida </vt:lpstr>
      <vt:lpstr>PowerPoint Presentation</vt:lpstr>
      <vt:lpstr>PowerPoint Presentation</vt:lpstr>
      <vt:lpstr>PowerPoint Presentation</vt:lpstr>
      <vt:lpstr>PowerPoint Presentation</vt:lpstr>
      <vt:lpstr>Controlling the increase in claim times</vt:lpstr>
      <vt:lpstr>What’s next?</vt:lpstr>
      <vt:lpstr>Related Work</vt:lpstr>
      <vt:lpstr>Redistribution</vt:lpstr>
      <vt:lpstr>Starting from an inequitable historical state</vt:lpstr>
      <vt:lpstr>PowerPoint Presentation</vt:lpstr>
      <vt:lpstr>PowerPoint Presentation</vt:lpstr>
      <vt:lpstr>Our theory doesn’t really fit</vt:lpstr>
      <vt:lpstr>Priority lists</vt:lpstr>
      <vt:lpstr>Model</vt:lpstr>
      <vt:lpstr>Model</vt:lpstr>
      <vt:lpstr>Example</vt:lpstr>
      <vt:lpstr>PowerPoint Presentation</vt:lpstr>
      <vt:lpstr>Allocating the first item</vt:lpstr>
      <vt:lpstr>Allocating the first item</vt:lpstr>
      <vt:lpstr>Designing optimal priority lists – a priority index</vt:lpstr>
      <vt:lpstr>Binary priority lists</vt:lpstr>
      <vt:lpstr>n-stage priority 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2</cp:revision>
  <dcterms:created xsi:type="dcterms:W3CDTF">2018-03-14T07:17:57Z</dcterms:created>
  <dcterms:modified xsi:type="dcterms:W3CDTF">2025-12-08T17:14:37Z</dcterms:modified>
</cp:coreProperties>
</file>